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72" r:id="rId4"/>
    <p:sldId id="271" r:id="rId5"/>
    <p:sldId id="273" r:id="rId6"/>
    <p:sldId id="275" r:id="rId7"/>
    <p:sldId id="276" r:id="rId8"/>
    <p:sldId id="277" r:id="rId9"/>
    <p:sldId id="274" r:id="rId10"/>
    <p:sldId id="278" r:id="rId11"/>
    <p:sldId id="257" r:id="rId12"/>
    <p:sldId id="261" r:id="rId13"/>
    <p:sldId id="265" r:id="rId14"/>
    <p:sldId id="264" r:id="rId15"/>
    <p:sldId id="259" r:id="rId16"/>
    <p:sldId id="268" r:id="rId17"/>
    <p:sldId id="267" r:id="rId18"/>
    <p:sldId id="260" r:id="rId19"/>
    <p:sldId id="263" r:id="rId20"/>
    <p:sldId id="262" r:id="rId21"/>
    <p:sldId id="269" r:id="rId22"/>
    <p:sldId id="279" r:id="rId23"/>
    <p:sldId id="270" r:id="rId24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ايه وائل محمد على" initials="ايه" lastIdx="1" clrIdx="0">
    <p:extLst>
      <p:ext uri="{19B8F6BF-5375-455C-9EA6-DF929625EA0E}">
        <p15:presenceInfo xmlns:p15="http://schemas.microsoft.com/office/powerpoint/2012/main" userId="S::UGS.16220098@eng.suez.edu.eg::758ed2bf-7ac6-415d-8d03-0202f87737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32E"/>
    <a:srgbClr val="040507"/>
    <a:srgbClr val="04050A"/>
    <a:srgbClr val="252631"/>
    <a:srgbClr val="000000"/>
    <a:srgbClr val="0F0F17"/>
    <a:srgbClr val="FFCC00"/>
    <a:srgbClr val="FFF001"/>
    <a:srgbClr val="FFEC01"/>
    <a:srgbClr val="FCE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C9E5-A1CD-4CBD-8AED-0B1A95626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122F5-B607-45CB-8CCE-439C2F859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D6057-FFD1-4945-9C28-1E9B21D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51E8E-EBF1-4368-911D-7AC0ED48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853F1-2119-4396-B60A-580C8115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0787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4F64D-B638-4893-B4F7-C150F76F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7B93C-703F-493F-A982-1426D1B37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765DC-BA34-4C90-B1DA-26132DD4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AF137-8D6A-4C0A-BF10-8996DEC3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4ECD8-4483-4FAE-BAC4-CEC9DB15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72608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2C49B8-7AE9-4276-8EA0-65AAD65F6D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FC5CA-9ED3-4B01-93E9-F7D5EFA24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A9F74-6EE5-4C00-A12E-213F09EC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7297F-FB73-4901-A128-04D4CA41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43431-010E-4FB2-A032-191BD9B2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8066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4A6D-11F2-46D4-8FC4-601FCAB1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6930-5ACC-4291-AD0E-DE6C2C66A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14FEF-BA3B-4602-A8B5-899B9D7A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09066-4A05-457E-A136-46566805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CD7F7-CC13-4DF1-82C0-1F7936E3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4272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AF8B-1A7C-4537-9C6C-29174300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33931-EF39-419C-989F-C2DF91333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A7CBB-5A67-4ED3-A28D-503C8580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0029D-4979-42FB-B457-42571DA4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FBFC9-170F-45A2-B4C0-E4E1F96A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6499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CA7B-44D2-4E2F-95B2-D3084744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A5A5-58DE-417F-94C5-662773A3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E93A7-B85E-4E3E-9949-ACA21CCEA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70183-E01F-446B-BF63-C24100DF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72B2F-123C-4C28-BB32-E235F405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0BE89-DA69-4C51-9520-8EAAB897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39376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48CF-D7E9-482F-92AF-A317BA938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10C13-6FEB-443B-B793-31EB27F8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70CAE-B153-470E-82E4-0A7678346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D11AC-BDAD-499F-8FB6-DE218D3BA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064E6-C7C4-46B7-B426-E5721E06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688AC-77EC-414D-9FC1-97E5F2C6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139B6-268B-4881-BC2D-0C3B74E3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8CEFE9-C3D8-4054-B9F3-A48D67C4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293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F45A-B4F2-4E7C-A601-A3FD355A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BF066-C282-45CC-8481-819063EB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F379B-B8D2-4224-87AA-1B414CE2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DDC7-1095-42A2-BCED-FCE04580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8077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0A9F9E-DABD-472B-81D9-68D9AB797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830E1-64D5-4E94-B4A0-CCBFD399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11358-79DD-4861-9D4C-693B0A1D7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2431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BBCC-3CA8-45E8-8E37-784C982A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0CD25-62C5-43F5-BC96-0601501A8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6E3D2-F0C1-473E-92D7-AEC932ECE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C6493-72AF-4AB8-B7BA-18441299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1EB74-40BE-4DA1-A5B6-492D6535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A26CC-8166-4894-844C-7EBA223D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7335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6B74-E470-4E2C-B486-B49F6850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92EFD7-7AF3-45C1-B1CF-22A4F4B9F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DB7B0-8B08-4ACC-BECC-BA53C62F9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51F68-E472-49F5-B409-2E69D911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8A4EC-9F49-4B06-BD50-DDC70427F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BE11B-7AE4-4694-9E60-BF8EE81FC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4254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6AD35-9E46-48E5-BFC6-469BC55EF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71382-31A2-4FDF-9459-F3424A876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F23BB-E872-40B1-A77C-BC6F6FAAF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1FE1A-A00A-45BC-8855-2A30C2F82363}" type="datetimeFigureOut">
              <a:rPr lang="ar-EG" smtClean="0"/>
              <a:t>01/11/1445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4A86A-344C-40FE-AB28-78E822FB2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905DB-F99E-4355-9A6F-6956BCFA8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461ED-F179-49C3-BB5D-705AF19EBBD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887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0564B7-026D-46C1-A401-A95187144B28}"/>
              </a:ext>
            </a:extLst>
          </p:cNvPr>
          <p:cNvSpPr/>
          <p:nvPr/>
        </p:nvSpPr>
        <p:spPr>
          <a:xfrm>
            <a:off x="6239436" y="0"/>
            <a:ext cx="2976282" cy="6858000"/>
          </a:xfrm>
          <a:prstGeom prst="rect">
            <a:avLst/>
          </a:prstGeom>
          <a:solidFill>
            <a:srgbClr val="FCE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DA6D1-3B0C-4141-A8F6-947AB5242CFB}"/>
              </a:ext>
            </a:extLst>
          </p:cNvPr>
          <p:cNvSpPr/>
          <p:nvPr/>
        </p:nvSpPr>
        <p:spPr>
          <a:xfrm>
            <a:off x="9215718" y="0"/>
            <a:ext cx="2976282" cy="6858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F7F56-7D9F-4480-8E97-D2C439528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9" r="13977"/>
          <a:stretch/>
        </p:blipFill>
        <p:spPr>
          <a:xfrm>
            <a:off x="6270813" y="1248335"/>
            <a:ext cx="2913529" cy="4361329"/>
          </a:xfrm>
          <a:prstGeom prst="round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DFF3D6F-6077-4405-BE88-5D7320C325A7}"/>
              </a:ext>
            </a:extLst>
          </p:cNvPr>
          <p:cNvSpPr/>
          <p:nvPr/>
        </p:nvSpPr>
        <p:spPr>
          <a:xfrm>
            <a:off x="8440270" y="774701"/>
            <a:ext cx="1963270" cy="1783974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30EBD0-4CF2-4F4C-8B0B-87EE9B4EAE64}"/>
              </a:ext>
            </a:extLst>
          </p:cNvPr>
          <p:cNvSpPr/>
          <p:nvPr/>
        </p:nvSpPr>
        <p:spPr>
          <a:xfrm>
            <a:off x="8256494" y="559544"/>
            <a:ext cx="2330824" cy="218738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C43419-77A8-4F87-945D-41A57D480449}"/>
              </a:ext>
            </a:extLst>
          </p:cNvPr>
          <p:cNvSpPr/>
          <p:nvPr/>
        </p:nvSpPr>
        <p:spPr>
          <a:xfrm>
            <a:off x="6606988" y="5862918"/>
            <a:ext cx="484094" cy="435537"/>
          </a:xfrm>
          <a:prstGeom prst="ellipse">
            <a:avLst/>
          </a:prstGeom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19672C-8445-4D75-92B8-9EBC17F40995}"/>
              </a:ext>
            </a:extLst>
          </p:cNvPr>
          <p:cNvSpPr/>
          <p:nvPr/>
        </p:nvSpPr>
        <p:spPr>
          <a:xfrm>
            <a:off x="7292788" y="5862918"/>
            <a:ext cx="484094" cy="435537"/>
          </a:xfrm>
          <a:prstGeom prst="ellipse">
            <a:avLst/>
          </a:prstGeom>
          <a:solidFill>
            <a:srgbClr val="FFCC00"/>
          </a:solidFill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58207-A7AC-430F-BBFD-82874950313F}"/>
              </a:ext>
            </a:extLst>
          </p:cNvPr>
          <p:cNvSpPr txBox="1"/>
          <p:nvPr/>
        </p:nvSpPr>
        <p:spPr>
          <a:xfrm>
            <a:off x="1165972" y="1761563"/>
            <a:ext cx="346878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sto MT" panose="02040603050505030304" pitchFamily="18" charset="0"/>
              </a:rPr>
              <a:t>Our </a:t>
            </a:r>
            <a:r>
              <a:rPr lang="en-US" sz="5400" dirty="0">
                <a:solidFill>
                  <a:srgbClr val="FFCC00"/>
                </a:solidFill>
                <a:latin typeface="Calisto MT" panose="02040603050505030304" pitchFamily="18" charset="0"/>
              </a:rPr>
              <a:t>Team</a:t>
            </a:r>
            <a:endParaRPr lang="ar-EG" sz="5400" dirty="0">
              <a:solidFill>
                <a:srgbClr val="FFCC00"/>
              </a:solidFill>
              <a:latin typeface="Calisto MT" panose="02040603050505030304" pitchFamily="18" charset="0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DA9DD92-F65A-438E-A569-168607C40893}"/>
              </a:ext>
            </a:extLst>
          </p:cNvPr>
          <p:cNvSpPr/>
          <p:nvPr/>
        </p:nvSpPr>
        <p:spPr>
          <a:xfrm rot="16200000">
            <a:off x="797868" y="1505359"/>
            <a:ext cx="1662545" cy="1708727"/>
          </a:xfrm>
          <a:prstGeom prst="arc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A53BAB-79D2-4C6F-B501-69943C156718}"/>
              </a:ext>
            </a:extLst>
          </p:cNvPr>
          <p:cNvSpPr txBox="1"/>
          <p:nvPr/>
        </p:nvSpPr>
        <p:spPr>
          <a:xfrm>
            <a:off x="1056995" y="3024058"/>
            <a:ext cx="368673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sto MT" panose="02040603050505030304" pitchFamily="18" charset="0"/>
              </a:rPr>
              <a:t>Mohamed </a:t>
            </a:r>
            <a:r>
              <a:rPr lang="en-US" sz="2800" dirty="0" err="1">
                <a:solidFill>
                  <a:schemeClr val="bg1"/>
                </a:solidFill>
                <a:latin typeface="Calisto MT" panose="02040603050505030304" pitchFamily="18" charset="0"/>
              </a:rPr>
              <a:t>Aboellil</a:t>
            </a:r>
            <a:endParaRPr lang="en-US" sz="28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alisto MT" panose="02040603050505030304" pitchFamily="18" charset="0"/>
              </a:rPr>
              <a:t>Ziad </a:t>
            </a:r>
            <a:r>
              <a:rPr lang="en-US" sz="2800" dirty="0" err="1">
                <a:solidFill>
                  <a:schemeClr val="bg1"/>
                </a:solidFill>
                <a:latin typeface="Calisto MT" panose="02040603050505030304" pitchFamily="18" charset="0"/>
              </a:rPr>
              <a:t>Elsaid</a:t>
            </a:r>
            <a:endParaRPr lang="en-US" sz="28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alisto MT" panose="02040603050505030304" pitchFamily="18" charset="0"/>
              </a:rPr>
              <a:t>Mohamed Adel</a:t>
            </a:r>
          </a:p>
          <a:p>
            <a:r>
              <a:rPr lang="en-US" sz="2800" dirty="0">
                <a:solidFill>
                  <a:schemeClr val="bg1"/>
                </a:solidFill>
                <a:latin typeface="Calisto MT" panose="02040603050505030304" pitchFamily="18" charset="0"/>
              </a:rPr>
              <a:t>Aya Wael Mohamed</a:t>
            </a:r>
            <a:endParaRPr lang="ar-EG" sz="28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0BA407-8753-4EC9-AF9A-0672B8058B74}"/>
              </a:ext>
            </a:extLst>
          </p:cNvPr>
          <p:cNvSpPr/>
          <p:nvPr/>
        </p:nvSpPr>
        <p:spPr>
          <a:xfrm>
            <a:off x="743401" y="3190995"/>
            <a:ext cx="218234" cy="218514"/>
          </a:xfrm>
          <a:prstGeom prst="ellipse">
            <a:avLst/>
          </a:prstGeom>
          <a:solidFill>
            <a:srgbClr val="FFCC00"/>
          </a:solidFill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29FE26-6860-4ED9-8CE7-112BF011461D}"/>
              </a:ext>
            </a:extLst>
          </p:cNvPr>
          <p:cNvSpPr/>
          <p:nvPr/>
        </p:nvSpPr>
        <p:spPr>
          <a:xfrm>
            <a:off x="743401" y="3598444"/>
            <a:ext cx="218234" cy="218514"/>
          </a:xfrm>
          <a:prstGeom prst="ellipse">
            <a:avLst/>
          </a:prstGeom>
          <a:solidFill>
            <a:srgbClr val="FFCC00"/>
          </a:solidFill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F2F3668-819B-4D44-B75B-2BB7AB09074E}"/>
              </a:ext>
            </a:extLst>
          </p:cNvPr>
          <p:cNvSpPr/>
          <p:nvPr/>
        </p:nvSpPr>
        <p:spPr>
          <a:xfrm>
            <a:off x="743401" y="3987414"/>
            <a:ext cx="218234" cy="218514"/>
          </a:xfrm>
          <a:prstGeom prst="ellipse">
            <a:avLst/>
          </a:prstGeom>
          <a:solidFill>
            <a:srgbClr val="FFCC00"/>
          </a:solidFill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DFC23D-DD7B-4225-ABE2-310BEAE1E94A}"/>
              </a:ext>
            </a:extLst>
          </p:cNvPr>
          <p:cNvSpPr/>
          <p:nvPr/>
        </p:nvSpPr>
        <p:spPr>
          <a:xfrm>
            <a:off x="743401" y="4414916"/>
            <a:ext cx="218234" cy="218514"/>
          </a:xfrm>
          <a:prstGeom prst="ellipse">
            <a:avLst/>
          </a:prstGeom>
          <a:solidFill>
            <a:srgbClr val="FFCC00"/>
          </a:solidFill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40433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C77BE-B50F-1BE8-22DA-18F80FD5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24" y="0"/>
            <a:ext cx="758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8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4972147-6C03-413A-959C-3ADB3BC49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7"/>
          <a:stretch/>
        </p:blipFill>
        <p:spPr>
          <a:xfrm>
            <a:off x="8022965" y="0"/>
            <a:ext cx="4159625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B975CC-7608-401A-8789-176F304D6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1"/>
          <a:stretch/>
        </p:blipFill>
        <p:spPr>
          <a:xfrm>
            <a:off x="-332786" y="0"/>
            <a:ext cx="4159625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9BC981-A4CD-4978-B068-97D597E82C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/>
          <a:stretch/>
        </p:blipFill>
        <p:spPr>
          <a:xfrm>
            <a:off x="3845089" y="0"/>
            <a:ext cx="4159626" cy="685800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AF0773-B94F-4346-A861-2529716800D5}"/>
              </a:ext>
            </a:extLst>
          </p:cNvPr>
          <p:cNvSpPr/>
          <p:nvPr/>
        </p:nvSpPr>
        <p:spPr>
          <a:xfrm>
            <a:off x="553250" y="4257674"/>
            <a:ext cx="2580475" cy="10001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/>
              <a:t>Games</a:t>
            </a:r>
            <a:r>
              <a:rPr lang="en-US" dirty="0"/>
              <a:t> </a:t>
            </a:r>
            <a:endParaRPr lang="ar-EG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869330-9B96-4CD6-9841-34AC36D70788}"/>
              </a:ext>
            </a:extLst>
          </p:cNvPr>
          <p:cNvSpPr/>
          <p:nvPr/>
        </p:nvSpPr>
        <p:spPr>
          <a:xfrm>
            <a:off x="933450" y="4086224"/>
            <a:ext cx="381000" cy="409575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AE090A6-3ABC-4881-8572-8A4851138388}"/>
              </a:ext>
            </a:extLst>
          </p:cNvPr>
          <p:cNvSpPr/>
          <p:nvPr/>
        </p:nvSpPr>
        <p:spPr>
          <a:xfrm>
            <a:off x="4620425" y="4257674"/>
            <a:ext cx="2580475" cy="1000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Movies</a:t>
            </a:r>
            <a:r>
              <a:rPr lang="en-US" dirty="0"/>
              <a:t> </a:t>
            </a:r>
            <a:endParaRPr lang="ar-EG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8963B68-B883-4748-89BE-C85410F26032}"/>
              </a:ext>
            </a:extLst>
          </p:cNvPr>
          <p:cNvSpPr/>
          <p:nvPr/>
        </p:nvSpPr>
        <p:spPr>
          <a:xfrm>
            <a:off x="5000625" y="4086224"/>
            <a:ext cx="381000" cy="4095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F3F887-769C-42F7-B574-4070A1FB1D39}"/>
              </a:ext>
            </a:extLst>
          </p:cNvPr>
          <p:cNvSpPr/>
          <p:nvPr/>
        </p:nvSpPr>
        <p:spPr>
          <a:xfrm>
            <a:off x="8780051" y="4257674"/>
            <a:ext cx="2580475" cy="10001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/>
              <a:t>Music </a:t>
            </a:r>
            <a:r>
              <a:rPr lang="en-US" dirty="0"/>
              <a:t> </a:t>
            </a:r>
            <a:endParaRPr lang="ar-EG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BF7EF2-2790-4941-8A54-AE740E85030D}"/>
              </a:ext>
            </a:extLst>
          </p:cNvPr>
          <p:cNvSpPr/>
          <p:nvPr/>
        </p:nvSpPr>
        <p:spPr>
          <a:xfrm>
            <a:off x="9160251" y="4086224"/>
            <a:ext cx="381000" cy="409575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636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7D38A2-CE03-4144-8D82-1E2AC802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2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C308AB-03F3-409D-8292-661573A2B1BA}"/>
              </a:ext>
            </a:extLst>
          </p:cNvPr>
          <p:cNvSpPr/>
          <p:nvPr/>
        </p:nvSpPr>
        <p:spPr>
          <a:xfrm>
            <a:off x="0" y="3822701"/>
            <a:ext cx="12192000" cy="3035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A2C52D-E11D-4BCE-852C-357EC3955591}"/>
              </a:ext>
            </a:extLst>
          </p:cNvPr>
          <p:cNvSpPr/>
          <p:nvPr/>
        </p:nvSpPr>
        <p:spPr>
          <a:xfrm>
            <a:off x="-1160930" y="2729007"/>
            <a:ext cx="1963270" cy="1783974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B5116-9F63-4A28-8E6F-586EC184D922}"/>
              </a:ext>
            </a:extLst>
          </p:cNvPr>
          <p:cNvSpPr/>
          <p:nvPr/>
        </p:nvSpPr>
        <p:spPr>
          <a:xfrm>
            <a:off x="-1344706" y="2513850"/>
            <a:ext cx="2330824" cy="218738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BB836C-8EA2-4AD1-86F4-4B5574BBE30C}"/>
              </a:ext>
            </a:extLst>
          </p:cNvPr>
          <p:cNvSpPr txBox="1"/>
          <p:nvPr/>
        </p:nvSpPr>
        <p:spPr>
          <a:xfrm>
            <a:off x="2330824" y="3051173"/>
            <a:ext cx="4562763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alisto MT" panose="02040603050505030304" pitchFamily="18" charset="0"/>
              </a:rPr>
              <a:t>Movies</a:t>
            </a:r>
            <a:endParaRPr lang="ar-EG" sz="80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F7562-09C0-49BE-B1BA-CD1C6BA7568F}"/>
              </a:ext>
            </a:extLst>
          </p:cNvPr>
          <p:cNvSpPr txBox="1"/>
          <p:nvPr/>
        </p:nvSpPr>
        <p:spPr>
          <a:xfrm>
            <a:off x="2389989" y="4601687"/>
            <a:ext cx="419906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cs typeface="+mj-cs"/>
              </a:rPr>
              <a:t>In this page of website , we display and Fetch in the background data about some trendy movies of the box office  ….</a:t>
            </a:r>
          </a:p>
          <a:p>
            <a:r>
              <a:rPr lang="en-US" dirty="0">
                <a:cs typeface="+mj-cs"/>
              </a:rPr>
              <a:t>We use in this page :</a:t>
            </a:r>
          </a:p>
          <a:p>
            <a:endParaRPr lang="ar-EG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5863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562EA6-F478-4501-AB41-6E9400890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5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EBC70-294F-4AE2-A339-7967A606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5" y="434080"/>
            <a:ext cx="11194750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8C2D25-EB9C-4B9F-A307-297BB210D3F7}"/>
              </a:ext>
            </a:extLst>
          </p:cNvPr>
          <p:cNvSpPr txBox="1"/>
          <p:nvPr/>
        </p:nvSpPr>
        <p:spPr>
          <a:xfrm>
            <a:off x="1165972" y="1761563"/>
            <a:ext cx="26350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sto MT" panose="02040603050505030304" pitchFamily="18" charset="0"/>
              </a:rPr>
              <a:t>Games</a:t>
            </a:r>
            <a:endParaRPr lang="ar-EG" sz="5400" dirty="0">
              <a:latin typeface="Calisto MT" panose="02040603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654E5-FF8F-4C33-A247-29220B2A7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0"/>
            <a:ext cx="567690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EB5D6E-0794-4FA8-B706-E805DE4AA1A6}"/>
              </a:ext>
            </a:extLst>
          </p:cNvPr>
          <p:cNvCxnSpPr/>
          <p:nvPr/>
        </p:nvCxnSpPr>
        <p:spPr>
          <a:xfrm>
            <a:off x="7381875" y="0"/>
            <a:ext cx="0" cy="685800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4B498D-7E69-48D3-A6B8-EEA60CB8B39B}"/>
              </a:ext>
            </a:extLst>
          </p:cNvPr>
          <p:cNvCxnSpPr/>
          <p:nvPr/>
        </p:nvCxnSpPr>
        <p:spPr>
          <a:xfrm>
            <a:off x="7743825" y="0"/>
            <a:ext cx="0" cy="685800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426C014-AE35-4D08-9B51-A33EF22E2D4B}"/>
              </a:ext>
            </a:extLst>
          </p:cNvPr>
          <p:cNvSpPr/>
          <p:nvPr/>
        </p:nvSpPr>
        <p:spPr>
          <a:xfrm>
            <a:off x="-1053354" y="5585017"/>
            <a:ext cx="1963270" cy="1783974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62EC2D-DE13-4055-A07A-9BF25D5D45EA}"/>
              </a:ext>
            </a:extLst>
          </p:cNvPr>
          <p:cNvSpPr/>
          <p:nvPr/>
        </p:nvSpPr>
        <p:spPr>
          <a:xfrm>
            <a:off x="-1237130" y="5369860"/>
            <a:ext cx="2330824" cy="218738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E4E3DCE-6C24-48B4-9DF5-EE13C468FB56}"/>
              </a:ext>
            </a:extLst>
          </p:cNvPr>
          <p:cNvSpPr/>
          <p:nvPr/>
        </p:nvSpPr>
        <p:spPr>
          <a:xfrm rot="16200000">
            <a:off x="797868" y="1505359"/>
            <a:ext cx="1662545" cy="1708727"/>
          </a:xfrm>
          <a:prstGeom prst="arc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E4672-8B94-4C4E-8465-5B1E57A2DC19}"/>
              </a:ext>
            </a:extLst>
          </p:cNvPr>
          <p:cNvSpPr txBox="1"/>
          <p:nvPr/>
        </p:nvSpPr>
        <p:spPr>
          <a:xfrm>
            <a:off x="763456" y="3276600"/>
            <a:ext cx="419906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+mj-cs"/>
              </a:rPr>
              <a:t>In this page of website , we display and Fetch in the background data abut some popular games ….</a:t>
            </a:r>
          </a:p>
          <a:p>
            <a:r>
              <a:rPr lang="en-US" dirty="0">
                <a:solidFill>
                  <a:schemeClr val="bg1"/>
                </a:solidFill>
                <a:cs typeface="+mj-cs"/>
              </a:rPr>
              <a:t>We use in this page :</a:t>
            </a:r>
          </a:p>
          <a:p>
            <a:endParaRPr lang="ar-EG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5217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B4E32-F3D1-4293-976D-EA6A83CC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376"/>
            <a:ext cx="12192000" cy="64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0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187DC-7E06-4B85-8B46-33B986E8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308"/>
            <a:ext cx="12192000" cy="65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94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FE193-8DB2-4DDE-852A-474508B046F2}"/>
              </a:ext>
            </a:extLst>
          </p:cNvPr>
          <p:cNvSpPr/>
          <p:nvPr/>
        </p:nvSpPr>
        <p:spPr>
          <a:xfrm>
            <a:off x="0" y="0"/>
            <a:ext cx="68961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9879B-F88B-42CD-82FB-0017E558A54F}"/>
              </a:ext>
            </a:extLst>
          </p:cNvPr>
          <p:cNvSpPr/>
          <p:nvPr/>
        </p:nvSpPr>
        <p:spPr>
          <a:xfrm>
            <a:off x="6896100" y="0"/>
            <a:ext cx="5295900" cy="6858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5C8082-D58D-4C09-A1DE-BE2A3C1A5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2"/>
          <a:stretch/>
        </p:blipFill>
        <p:spPr>
          <a:xfrm>
            <a:off x="5600699" y="0"/>
            <a:ext cx="398257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10D6D4-E019-4544-B961-E767932D9E3C}"/>
              </a:ext>
            </a:extLst>
          </p:cNvPr>
          <p:cNvSpPr txBox="1"/>
          <p:nvPr/>
        </p:nvSpPr>
        <p:spPr>
          <a:xfrm>
            <a:off x="763456" y="1613647"/>
            <a:ext cx="4294094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Music</a:t>
            </a:r>
            <a:endParaRPr lang="ar-EG" sz="6600" dirty="0">
              <a:solidFill>
                <a:schemeClr val="bg1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5B9F090-00A5-4DD6-B090-BA5B8A52E35C}"/>
              </a:ext>
            </a:extLst>
          </p:cNvPr>
          <p:cNvSpPr/>
          <p:nvPr/>
        </p:nvSpPr>
        <p:spPr>
          <a:xfrm rot="16200000">
            <a:off x="566241" y="1496395"/>
            <a:ext cx="1662545" cy="1708727"/>
          </a:xfrm>
          <a:prstGeom prst="arc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8472F-D4E1-40F5-8312-6D83FCA46F4D}"/>
              </a:ext>
            </a:extLst>
          </p:cNvPr>
          <p:cNvSpPr/>
          <p:nvPr/>
        </p:nvSpPr>
        <p:spPr>
          <a:xfrm>
            <a:off x="11091301" y="5764311"/>
            <a:ext cx="1963270" cy="1783974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1FDA8D-6785-480B-9E46-0E87FAEC58B8}"/>
              </a:ext>
            </a:extLst>
          </p:cNvPr>
          <p:cNvSpPr/>
          <p:nvPr/>
        </p:nvSpPr>
        <p:spPr>
          <a:xfrm>
            <a:off x="10907525" y="5549154"/>
            <a:ext cx="2330824" cy="218738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CB4E-2A53-434F-8369-17B67BE78A7C}"/>
              </a:ext>
            </a:extLst>
          </p:cNvPr>
          <p:cNvSpPr txBox="1"/>
          <p:nvPr/>
        </p:nvSpPr>
        <p:spPr>
          <a:xfrm>
            <a:off x="763456" y="3276600"/>
            <a:ext cx="419906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+mj-cs"/>
              </a:rPr>
              <a:t>In this page of website , we display and Fetch in the background data abut some trendy songs ….</a:t>
            </a:r>
          </a:p>
          <a:p>
            <a:r>
              <a:rPr lang="en-US" dirty="0">
                <a:solidFill>
                  <a:schemeClr val="bg1"/>
                </a:solidFill>
                <a:cs typeface="+mj-cs"/>
              </a:rPr>
              <a:t>We use in this page :</a:t>
            </a:r>
          </a:p>
          <a:p>
            <a:endParaRPr lang="ar-EG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615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9BBA6-91BC-436C-B36A-4C115DA09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32"/>
            <a:ext cx="12192000" cy="56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5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D3DFD06-2D4A-41EB-9659-D6EF24DD9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98" y="0"/>
            <a:ext cx="6974542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0AB28A-3EA5-4CF3-98B9-BC56ADCC3E24}"/>
              </a:ext>
            </a:extLst>
          </p:cNvPr>
          <p:cNvSpPr/>
          <p:nvPr/>
        </p:nvSpPr>
        <p:spPr>
          <a:xfrm>
            <a:off x="-1" y="0"/>
            <a:ext cx="5217459" cy="69297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55E86A-C3EE-4E5A-BA4C-6C70B61D9AF0}"/>
              </a:ext>
            </a:extLst>
          </p:cNvPr>
          <p:cNvSpPr/>
          <p:nvPr/>
        </p:nvSpPr>
        <p:spPr>
          <a:xfrm>
            <a:off x="-896471" y="2106706"/>
            <a:ext cx="2483224" cy="2366682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F0D9DE-9B96-467D-977D-B604AA50C75C}"/>
              </a:ext>
            </a:extLst>
          </p:cNvPr>
          <p:cNvSpPr/>
          <p:nvPr/>
        </p:nvSpPr>
        <p:spPr>
          <a:xfrm>
            <a:off x="4235823" y="322732"/>
            <a:ext cx="1963270" cy="1783974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769A0E-1CDB-44D6-AB17-0AD1A4DC8DDF}"/>
              </a:ext>
            </a:extLst>
          </p:cNvPr>
          <p:cNvSpPr/>
          <p:nvPr/>
        </p:nvSpPr>
        <p:spPr>
          <a:xfrm>
            <a:off x="4052047" y="107575"/>
            <a:ext cx="2330824" cy="2187388"/>
          </a:xfrm>
          <a:prstGeom prst="ellipse">
            <a:avLst/>
          </a:prstGeom>
          <a:noFill/>
          <a:ln w="38100">
            <a:solidFill>
              <a:srgbClr val="FFCC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5C4C85-2FEF-48A7-94A2-524893EAB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06" y="772187"/>
            <a:ext cx="5385344" cy="53853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540EF05-842B-46A2-A1AF-3AB63C8088A2}"/>
              </a:ext>
            </a:extLst>
          </p:cNvPr>
          <p:cNvSpPr txBox="1"/>
          <p:nvPr/>
        </p:nvSpPr>
        <p:spPr>
          <a:xfrm>
            <a:off x="6262864" y="1119445"/>
            <a:ext cx="501575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latin typeface="Calisto MT" panose="02040603050505030304" pitchFamily="18" charset="0"/>
              </a:rPr>
              <a:t>ZoneRave</a:t>
            </a:r>
            <a:r>
              <a:rPr lang="en-US" sz="8000" dirty="0">
                <a:latin typeface="Calisto MT" panose="02040603050505030304" pitchFamily="18" charset="0"/>
              </a:rPr>
              <a:t> </a:t>
            </a:r>
            <a:endParaRPr lang="ar-EG" sz="8000" dirty="0">
              <a:latin typeface="Calisto MT" panose="020406030505050303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64F2FCA-8C84-47E8-8304-1580DEBEAF72}"/>
              </a:ext>
            </a:extLst>
          </p:cNvPr>
          <p:cNvSpPr/>
          <p:nvPr/>
        </p:nvSpPr>
        <p:spPr>
          <a:xfrm>
            <a:off x="11057964" y="564782"/>
            <a:ext cx="1963270" cy="1783974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71E564-6F66-4CBF-B6A7-0E70822A96F8}"/>
              </a:ext>
            </a:extLst>
          </p:cNvPr>
          <p:cNvSpPr/>
          <p:nvPr/>
        </p:nvSpPr>
        <p:spPr>
          <a:xfrm>
            <a:off x="10874188" y="349625"/>
            <a:ext cx="2330824" cy="218738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3C7CF7-3856-424A-B37D-D74DD3B68EBE}"/>
              </a:ext>
            </a:extLst>
          </p:cNvPr>
          <p:cNvSpPr/>
          <p:nvPr/>
        </p:nvSpPr>
        <p:spPr>
          <a:xfrm>
            <a:off x="1659964" y="6315642"/>
            <a:ext cx="1963270" cy="1783974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E4317F-3B54-4EC0-A29A-E2BAB697B3AF}"/>
              </a:ext>
            </a:extLst>
          </p:cNvPr>
          <p:cNvSpPr/>
          <p:nvPr/>
        </p:nvSpPr>
        <p:spPr>
          <a:xfrm>
            <a:off x="1476188" y="6100485"/>
            <a:ext cx="2330824" cy="218738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52020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72B92-DD6F-4D67-8086-59E701C54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570"/>
            <a:ext cx="12192000" cy="69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12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CE5226-72EA-4759-9242-69C87CF7B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407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DDBAC5-931E-48BE-AA74-9F97D631BC54}"/>
              </a:ext>
            </a:extLst>
          </p:cNvPr>
          <p:cNvSpPr/>
          <p:nvPr/>
        </p:nvSpPr>
        <p:spPr>
          <a:xfrm>
            <a:off x="9744075" y="0"/>
            <a:ext cx="2895600" cy="6858000"/>
          </a:xfrm>
          <a:prstGeom prst="rect">
            <a:avLst/>
          </a:prstGeom>
          <a:solidFill>
            <a:srgbClr val="FFEC01"/>
          </a:solidFill>
          <a:ln>
            <a:solidFill>
              <a:srgbClr val="FFF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92EE72-81FC-41D7-8875-5F18D00DC313}"/>
              </a:ext>
            </a:extLst>
          </p:cNvPr>
          <p:cNvSpPr/>
          <p:nvPr/>
        </p:nvSpPr>
        <p:spPr>
          <a:xfrm>
            <a:off x="495299" y="504825"/>
            <a:ext cx="11229975" cy="60007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FA67B-9376-4597-BA21-DC1B287FB1A1}"/>
              </a:ext>
            </a:extLst>
          </p:cNvPr>
          <p:cNvSpPr txBox="1"/>
          <p:nvPr/>
        </p:nvSpPr>
        <p:spPr>
          <a:xfrm>
            <a:off x="1568122" y="2805482"/>
            <a:ext cx="4294094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About Tools</a:t>
            </a:r>
            <a:endParaRPr lang="ar-EG" sz="6600" dirty="0">
              <a:solidFill>
                <a:schemeClr val="bg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AC78114F-6E3D-4BED-8B74-48CA7ED411FF}"/>
              </a:ext>
            </a:extLst>
          </p:cNvPr>
          <p:cNvSpPr/>
          <p:nvPr/>
        </p:nvSpPr>
        <p:spPr>
          <a:xfrm rot="16200000">
            <a:off x="1370907" y="2688230"/>
            <a:ext cx="1662545" cy="1708727"/>
          </a:xfrm>
          <a:prstGeom prst="arc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9B1279-DB55-4011-AAAD-A23EE33E454F}"/>
              </a:ext>
            </a:extLst>
          </p:cNvPr>
          <p:cNvSpPr/>
          <p:nvPr/>
        </p:nvSpPr>
        <p:spPr>
          <a:xfrm>
            <a:off x="7048387" y="1243464"/>
            <a:ext cx="438150" cy="447675"/>
          </a:xfrm>
          <a:prstGeom prst="ellipse">
            <a:avLst/>
          </a:prstGeom>
          <a:solidFill>
            <a:srgbClr val="FFEC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ar-E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2EEDB6-8C60-4554-B73A-D293D0EC4CBC}"/>
              </a:ext>
            </a:extLst>
          </p:cNvPr>
          <p:cNvSpPr/>
          <p:nvPr/>
        </p:nvSpPr>
        <p:spPr>
          <a:xfrm>
            <a:off x="7048387" y="2205742"/>
            <a:ext cx="438150" cy="447675"/>
          </a:xfrm>
          <a:prstGeom prst="ellipse">
            <a:avLst/>
          </a:prstGeom>
          <a:solidFill>
            <a:srgbClr val="FFEC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ar-E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CA3F90-04F6-48A4-A81D-64B4C3DDB554}"/>
              </a:ext>
            </a:extLst>
          </p:cNvPr>
          <p:cNvSpPr/>
          <p:nvPr/>
        </p:nvSpPr>
        <p:spPr>
          <a:xfrm>
            <a:off x="7048387" y="3281362"/>
            <a:ext cx="438150" cy="447675"/>
          </a:xfrm>
          <a:prstGeom prst="ellipse">
            <a:avLst/>
          </a:prstGeom>
          <a:solidFill>
            <a:srgbClr val="FFEC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ar-E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D487-817A-4520-A606-8B2E2B67515F}"/>
              </a:ext>
            </a:extLst>
          </p:cNvPr>
          <p:cNvSpPr/>
          <p:nvPr/>
        </p:nvSpPr>
        <p:spPr>
          <a:xfrm>
            <a:off x="7048387" y="4382280"/>
            <a:ext cx="438150" cy="447675"/>
          </a:xfrm>
          <a:prstGeom prst="ellipse">
            <a:avLst/>
          </a:prstGeom>
          <a:solidFill>
            <a:srgbClr val="FFEC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ar-E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047B4-5003-4CDB-AA6F-CB6BC12C92B8}"/>
              </a:ext>
            </a:extLst>
          </p:cNvPr>
          <p:cNvSpPr txBox="1"/>
          <p:nvPr/>
        </p:nvSpPr>
        <p:spPr>
          <a:xfrm>
            <a:off x="7952981" y="1174913"/>
            <a:ext cx="349130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Bootstrap, sass</a:t>
            </a:r>
            <a:endParaRPr lang="ar-EG" sz="3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CA77B6-8423-4DCB-BF6D-192994C63556}"/>
              </a:ext>
            </a:extLst>
          </p:cNvPr>
          <p:cNvSpPr txBox="1"/>
          <p:nvPr/>
        </p:nvSpPr>
        <p:spPr>
          <a:xfrm>
            <a:off x="7884179" y="2130197"/>
            <a:ext cx="26908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Open Source API</a:t>
            </a:r>
            <a:endParaRPr lang="ar-EG" sz="2800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493086-196C-49B0-B072-178B4377E99E}"/>
              </a:ext>
            </a:extLst>
          </p:cNvPr>
          <p:cNvSpPr/>
          <p:nvPr/>
        </p:nvSpPr>
        <p:spPr>
          <a:xfrm>
            <a:off x="7048387" y="5492851"/>
            <a:ext cx="438150" cy="447675"/>
          </a:xfrm>
          <a:prstGeom prst="ellipse">
            <a:avLst/>
          </a:prstGeom>
          <a:solidFill>
            <a:srgbClr val="FFEC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ar-E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E41135-D1A8-4C37-A243-95DD5800D5F0}"/>
              </a:ext>
            </a:extLst>
          </p:cNvPr>
          <p:cNvSpPr txBox="1"/>
          <p:nvPr/>
        </p:nvSpPr>
        <p:spPr>
          <a:xfrm>
            <a:off x="8043863" y="3224893"/>
            <a:ext cx="26908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Font awesome</a:t>
            </a:r>
            <a:endParaRPr lang="ar-EG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16089-7EA9-4376-9902-45F8DF8193A7}"/>
              </a:ext>
            </a:extLst>
          </p:cNvPr>
          <p:cNvSpPr txBox="1"/>
          <p:nvPr/>
        </p:nvSpPr>
        <p:spPr>
          <a:xfrm>
            <a:off x="8146257" y="4317886"/>
            <a:ext cx="26908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Owl carousel</a:t>
            </a:r>
            <a:endParaRPr lang="ar-EG" sz="2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1E5879-DA6E-4209-838E-0A3AD6EB68F0}"/>
              </a:ext>
            </a:extLst>
          </p:cNvPr>
          <p:cNvSpPr txBox="1"/>
          <p:nvPr/>
        </p:nvSpPr>
        <p:spPr>
          <a:xfrm>
            <a:off x="8146257" y="5417306"/>
            <a:ext cx="26908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jQuery</a:t>
            </a:r>
            <a:endParaRPr lang="ar-E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39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671B6-AE3F-D9B9-3F42-B1ED14F9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048" y="0"/>
            <a:ext cx="6783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42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C6F544-E47D-4E29-92F8-78505F5C7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7" r="13349"/>
          <a:stretch/>
        </p:blipFill>
        <p:spPr>
          <a:xfrm>
            <a:off x="-109537" y="0"/>
            <a:ext cx="281463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0E1F0F-6EFA-429F-8657-AAC4F7014A2E}"/>
              </a:ext>
            </a:extLst>
          </p:cNvPr>
          <p:cNvSpPr/>
          <p:nvPr/>
        </p:nvSpPr>
        <p:spPr>
          <a:xfrm>
            <a:off x="2705100" y="0"/>
            <a:ext cx="2438400" cy="6858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330BD4-0B4D-44CA-89A9-F242865FB4D0}"/>
              </a:ext>
            </a:extLst>
          </p:cNvPr>
          <p:cNvSpPr/>
          <p:nvPr/>
        </p:nvSpPr>
        <p:spPr>
          <a:xfrm>
            <a:off x="11091301" y="5764311"/>
            <a:ext cx="1963270" cy="1783974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920229-6CAE-42CE-91D4-B2A620D68533}"/>
              </a:ext>
            </a:extLst>
          </p:cNvPr>
          <p:cNvSpPr/>
          <p:nvPr/>
        </p:nvSpPr>
        <p:spPr>
          <a:xfrm>
            <a:off x="10907525" y="5549154"/>
            <a:ext cx="2330824" cy="218738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300593-60AB-44E2-A3F6-FA1784389291}"/>
              </a:ext>
            </a:extLst>
          </p:cNvPr>
          <p:cNvSpPr/>
          <p:nvPr/>
        </p:nvSpPr>
        <p:spPr>
          <a:xfrm>
            <a:off x="2061601" y="2020986"/>
            <a:ext cx="1963270" cy="1783974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7A2492-0AD6-4B3F-B641-E68EBC491699}"/>
              </a:ext>
            </a:extLst>
          </p:cNvPr>
          <p:cNvSpPr/>
          <p:nvPr/>
        </p:nvSpPr>
        <p:spPr>
          <a:xfrm>
            <a:off x="1877825" y="1805829"/>
            <a:ext cx="2330824" cy="218738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34698-96C5-4C45-A396-E7BF5EDAE3A2}"/>
              </a:ext>
            </a:extLst>
          </p:cNvPr>
          <p:cNvSpPr txBox="1"/>
          <p:nvPr/>
        </p:nvSpPr>
        <p:spPr>
          <a:xfrm>
            <a:off x="3195636" y="2148354"/>
            <a:ext cx="828675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6000" dirty="0">
                <a:solidFill>
                  <a:schemeClr val="bg1"/>
                </a:solidFill>
              </a:rPr>
              <a:t>End Of Our Rave…….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Thanks</a:t>
            </a:r>
            <a:endParaRPr lang="ar-E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7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FA82404-9429-45F8-AEC1-C0D96A6D8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35"/>
          <a:stretch/>
        </p:blipFill>
        <p:spPr>
          <a:xfrm>
            <a:off x="0" y="0"/>
            <a:ext cx="950595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51C99B-153D-44C1-AA16-CC420F9FF4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8" b="20417"/>
          <a:stretch/>
        </p:blipFill>
        <p:spPr>
          <a:xfrm>
            <a:off x="7120756" y="1452562"/>
            <a:ext cx="3747623" cy="3952875"/>
          </a:xfrm>
          <a:prstGeom prst="round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03FCA9-9DEE-4792-BCEC-FD56DEE3CE29}"/>
              </a:ext>
            </a:extLst>
          </p:cNvPr>
          <p:cNvSpPr txBox="1"/>
          <p:nvPr/>
        </p:nvSpPr>
        <p:spPr>
          <a:xfrm rot="16200000">
            <a:off x="8601074" y="2714535"/>
            <a:ext cx="530542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Super App</a:t>
            </a:r>
            <a:endParaRPr lang="ar-EG" sz="7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6CEC44-9A0E-432D-A097-46BBF2ED222A}"/>
              </a:ext>
            </a:extLst>
          </p:cNvPr>
          <p:cNvSpPr txBox="1"/>
          <p:nvPr/>
        </p:nvSpPr>
        <p:spPr>
          <a:xfrm>
            <a:off x="1530348" y="1547073"/>
            <a:ext cx="546528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200" dirty="0" err="1">
                <a:latin typeface="Calisto MT" panose="02040603050505030304" pitchFamily="18" charset="0"/>
              </a:rPr>
              <a:t>ZoneRave</a:t>
            </a:r>
            <a:endParaRPr lang="ar-EG" sz="7200" dirty="0">
              <a:latin typeface="Calisto MT" panose="0204060305050503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2E815E1-0D19-4ED4-9B43-6EA8B9EFB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246" y="786932"/>
            <a:ext cx="2270592" cy="22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46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1FF6D-325E-4400-9654-1389B4357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4" b="27500"/>
          <a:stretch/>
        </p:blipFill>
        <p:spPr>
          <a:xfrm>
            <a:off x="4287201" y="0"/>
            <a:ext cx="3617595" cy="3808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B7E40-9A6A-4F4B-8833-C57AB3D7B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r="11764"/>
          <a:stretch/>
        </p:blipFill>
        <p:spPr>
          <a:xfrm>
            <a:off x="4287200" y="3710709"/>
            <a:ext cx="3617596" cy="3147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C5573-2354-49CF-B3F2-FDBEE10CB434}"/>
              </a:ext>
            </a:extLst>
          </p:cNvPr>
          <p:cNvSpPr txBox="1"/>
          <p:nvPr/>
        </p:nvSpPr>
        <p:spPr>
          <a:xfrm>
            <a:off x="803433" y="1339094"/>
            <a:ext cx="3244103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sto MT" panose="02040603050505030304" pitchFamily="18" charset="0"/>
              </a:rPr>
              <a:t>Into of our </a:t>
            </a:r>
            <a:r>
              <a:rPr lang="en-US" sz="4000" dirty="0">
                <a:solidFill>
                  <a:srgbClr val="FFCC00"/>
                </a:solidFill>
                <a:latin typeface="Calisto MT" panose="02040603050505030304" pitchFamily="18" charset="0"/>
              </a:rPr>
              <a:t>Super App</a:t>
            </a:r>
            <a:endParaRPr lang="ar-EG" sz="4000" dirty="0">
              <a:solidFill>
                <a:srgbClr val="FFCC00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573316B-0357-48EA-B03A-228023B5629C}"/>
              </a:ext>
            </a:extLst>
          </p:cNvPr>
          <p:cNvSpPr/>
          <p:nvPr/>
        </p:nvSpPr>
        <p:spPr>
          <a:xfrm rot="16200000">
            <a:off x="435330" y="1082890"/>
            <a:ext cx="1662545" cy="1708727"/>
          </a:xfrm>
          <a:prstGeom prst="arc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BC3C3-156A-4FF6-A8FC-E174825298DA}"/>
              </a:ext>
            </a:extLst>
          </p:cNvPr>
          <p:cNvSpPr txBox="1"/>
          <p:nvPr/>
        </p:nvSpPr>
        <p:spPr>
          <a:xfrm>
            <a:off x="88130" y="4502234"/>
            <a:ext cx="4199069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j-cs"/>
              </a:rPr>
              <a:t>We will display package of some </a:t>
            </a:r>
            <a:r>
              <a:rPr lang="en-US" sz="3200" dirty="0">
                <a:solidFill>
                  <a:srgbClr val="FFCC00"/>
                </a:solidFill>
                <a:cs typeface="+mj-cs"/>
              </a:rPr>
              <a:t>songs </a:t>
            </a:r>
            <a:r>
              <a:rPr lang="en-US" sz="2400" dirty="0">
                <a:solidFill>
                  <a:schemeClr val="bg1"/>
                </a:solidFill>
                <a:cs typeface="+mj-cs"/>
              </a:rPr>
              <a:t>with their rating …….</a:t>
            </a:r>
            <a:endParaRPr lang="ar-EG" sz="24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11B80-ED7D-4C31-A207-3A2832109DBA}"/>
              </a:ext>
            </a:extLst>
          </p:cNvPr>
          <p:cNvSpPr txBox="1"/>
          <p:nvPr/>
        </p:nvSpPr>
        <p:spPr>
          <a:xfrm>
            <a:off x="7992931" y="1644865"/>
            <a:ext cx="4199069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j-cs"/>
              </a:rPr>
              <a:t>We will display package of some </a:t>
            </a:r>
            <a:r>
              <a:rPr lang="en-US" sz="3200" dirty="0">
                <a:solidFill>
                  <a:srgbClr val="FFCC00"/>
                </a:solidFill>
                <a:cs typeface="+mj-cs"/>
              </a:rPr>
              <a:t>Movies </a:t>
            </a:r>
            <a:r>
              <a:rPr lang="en-US" sz="2400" dirty="0">
                <a:solidFill>
                  <a:schemeClr val="bg1"/>
                </a:solidFill>
                <a:cs typeface="+mj-cs"/>
              </a:rPr>
              <a:t>with their Time raising  …….</a:t>
            </a:r>
            <a:endParaRPr lang="ar-EG" sz="24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A50FE-4DBC-4C17-B25B-9160FECFC5DB}"/>
              </a:ext>
            </a:extLst>
          </p:cNvPr>
          <p:cNvSpPr txBox="1"/>
          <p:nvPr/>
        </p:nvSpPr>
        <p:spPr>
          <a:xfrm>
            <a:off x="7992930" y="4979287"/>
            <a:ext cx="4199069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j-cs"/>
              </a:rPr>
              <a:t>We will display package of some </a:t>
            </a:r>
            <a:r>
              <a:rPr lang="en-US" sz="3200" dirty="0">
                <a:solidFill>
                  <a:srgbClr val="FFCC00"/>
                </a:solidFill>
                <a:cs typeface="+mj-cs"/>
              </a:rPr>
              <a:t>Games</a:t>
            </a:r>
            <a:r>
              <a:rPr lang="en-US" sz="2400" dirty="0">
                <a:solidFill>
                  <a:schemeClr val="bg1"/>
                </a:solidFill>
                <a:cs typeface="+mj-cs"/>
              </a:rPr>
              <a:t> …….</a:t>
            </a:r>
            <a:endParaRPr lang="ar-EG" sz="24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5D3DA-820E-498E-8F15-A88A5245AE9E}"/>
              </a:ext>
            </a:extLst>
          </p:cNvPr>
          <p:cNvSpPr/>
          <p:nvPr/>
        </p:nvSpPr>
        <p:spPr>
          <a:xfrm>
            <a:off x="5114365" y="2662533"/>
            <a:ext cx="1963270" cy="1783974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1064AE-3091-4B3F-8F70-E281DDF894B7}"/>
              </a:ext>
            </a:extLst>
          </p:cNvPr>
          <p:cNvSpPr/>
          <p:nvPr/>
        </p:nvSpPr>
        <p:spPr>
          <a:xfrm>
            <a:off x="4930589" y="2447376"/>
            <a:ext cx="2330824" cy="218738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02B32-B343-40BA-8ABC-765AB4736C6E}"/>
              </a:ext>
            </a:extLst>
          </p:cNvPr>
          <p:cNvSpPr txBox="1"/>
          <p:nvPr/>
        </p:nvSpPr>
        <p:spPr>
          <a:xfrm>
            <a:off x="552450" y="3554520"/>
            <a:ext cx="50482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>
                <a:solidFill>
                  <a:srgbClr val="FFCC00"/>
                </a:solidFill>
                <a:latin typeface="Century Schoolbook" panose="02040604050505020304" pitchFamily="18" charset="0"/>
              </a:rPr>
              <a:t>1</a:t>
            </a:r>
            <a:endParaRPr lang="ar-EG" sz="6000" dirty="0">
              <a:solidFill>
                <a:srgbClr val="FFCC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A8CE6-15B1-4F64-A0EC-2F2D2D48971D}"/>
              </a:ext>
            </a:extLst>
          </p:cNvPr>
          <p:cNvSpPr txBox="1"/>
          <p:nvPr/>
        </p:nvSpPr>
        <p:spPr>
          <a:xfrm>
            <a:off x="8362950" y="487470"/>
            <a:ext cx="50482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>
                <a:solidFill>
                  <a:srgbClr val="FFCC00"/>
                </a:solidFill>
                <a:latin typeface="Century Schoolbook" panose="02040604050505020304" pitchFamily="18" charset="0"/>
              </a:rPr>
              <a:t>2</a:t>
            </a:r>
            <a:endParaRPr lang="ar-EG" sz="6000" dirty="0">
              <a:solidFill>
                <a:srgbClr val="FFCC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81A33-94CA-4741-800B-80F0CFCAC0B1}"/>
              </a:ext>
            </a:extLst>
          </p:cNvPr>
          <p:cNvSpPr txBox="1"/>
          <p:nvPr/>
        </p:nvSpPr>
        <p:spPr>
          <a:xfrm>
            <a:off x="8391549" y="3619101"/>
            <a:ext cx="50482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>
                <a:solidFill>
                  <a:srgbClr val="FFCC00"/>
                </a:solidFill>
                <a:latin typeface="Century Schoolbook" panose="02040604050505020304" pitchFamily="18" charset="0"/>
              </a:rPr>
              <a:t>3</a:t>
            </a:r>
            <a:endParaRPr lang="ar-EG" sz="6000" dirty="0">
              <a:solidFill>
                <a:srgbClr val="FFCC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EECA47-885E-41D5-A251-C2EB9DFEB9FE}"/>
              </a:ext>
            </a:extLst>
          </p:cNvPr>
          <p:cNvCxnSpPr/>
          <p:nvPr/>
        </p:nvCxnSpPr>
        <p:spPr>
          <a:xfrm>
            <a:off x="4467225" y="0"/>
            <a:ext cx="0" cy="685800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F7AA63-291E-4D9A-A93B-A583F817902D}"/>
              </a:ext>
            </a:extLst>
          </p:cNvPr>
          <p:cNvCxnSpPr/>
          <p:nvPr/>
        </p:nvCxnSpPr>
        <p:spPr>
          <a:xfrm>
            <a:off x="7648575" y="0"/>
            <a:ext cx="0" cy="685800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11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84165-503D-5854-18F5-F904551C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555"/>
            <a:ext cx="12192000" cy="53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7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DF834-BF7B-82A2-BFCF-8396FE26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894"/>
            <a:ext cx="12192000" cy="48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9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71C6A-AC6E-EB94-9D52-A1938553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42"/>
            <a:ext cx="12192000" cy="639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8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8DF55-FB26-E98D-6FA9-17A5527E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801"/>
            <a:ext cx="12192000" cy="625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6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4E846-076D-735C-261C-9702B000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0"/>
            <a:ext cx="1049854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37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164</Words>
  <Application>Microsoft Office PowerPoint</Application>
  <PresentationFormat>Widescreen</PresentationFormat>
  <Paragraphs>40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Calisto MT</vt:lpstr>
      <vt:lpstr>Century Schoolbook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ايه وائل محمد على</dc:creator>
  <cp:lastModifiedBy>Mohamed Aboellil</cp:lastModifiedBy>
  <cp:revision>31</cp:revision>
  <dcterms:created xsi:type="dcterms:W3CDTF">2024-05-06T11:39:05Z</dcterms:created>
  <dcterms:modified xsi:type="dcterms:W3CDTF">2024-05-08T14:31:02Z</dcterms:modified>
</cp:coreProperties>
</file>